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LIDA SEMANAL FINDOU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LIDA SEMANAL FINDOU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lida semanal findou, </a:t>
            </a:r>
          </a:p>
          <a:p>
            <a:r>
              <a:rPr lang="pt-BR" dirty="0"/>
              <a:t>Já outro sábado chegou. </a:t>
            </a:r>
          </a:p>
          <a:p>
            <a:r>
              <a:rPr lang="pt-BR" dirty="0"/>
              <a:t>Ó vem, </a:t>
            </a:r>
            <a:r>
              <a:rPr lang="pt-BR" dirty="0" err="1"/>
              <a:t>minh’alma</a:t>
            </a:r>
            <a:r>
              <a:rPr lang="pt-BR" dirty="0"/>
              <a:t>, desfrutar, </a:t>
            </a:r>
          </a:p>
          <a:p>
            <a:r>
              <a:rPr lang="pt-BR" dirty="0"/>
              <a:t>E do descanso aproveitar.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LIDA SEMANAL FINDOU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Após as lutas e o labor, </a:t>
            </a:r>
          </a:p>
          <a:p>
            <a:r>
              <a:rPr lang="pt-BR" dirty="0"/>
              <a:t>Louvemos nosso bom Senhor. </a:t>
            </a:r>
          </a:p>
          <a:p>
            <a:r>
              <a:rPr lang="pt-BR" dirty="0"/>
              <a:t>Que, neste dia que nos deu, </a:t>
            </a:r>
          </a:p>
          <a:p>
            <a:r>
              <a:rPr lang="pt-BR" dirty="0"/>
              <a:t>Nos dê mais bênçãos lá do Céu.</a:t>
            </a:r>
          </a:p>
        </p:txBody>
      </p:sp>
    </p:spTree>
    <p:extLst>
      <p:ext uri="{BB962C8B-B14F-4D97-AF65-F5344CB8AC3E}">
        <p14:creationId xmlns:p14="http://schemas.microsoft.com/office/powerpoint/2010/main" val="3020522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LIDA SEMANAL FINDOU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nossas graças vamos dar </a:t>
            </a:r>
          </a:p>
          <a:p>
            <a:r>
              <a:rPr lang="pt-BR" dirty="0"/>
              <a:t>Como um incenso salutar; </a:t>
            </a:r>
          </a:p>
          <a:p>
            <a:r>
              <a:rPr lang="pt-BR" dirty="0"/>
              <a:t>E Jesus Cristo a nós virá: </a:t>
            </a:r>
          </a:p>
          <a:p>
            <a:r>
              <a:rPr lang="pt-BR" dirty="0"/>
              <a:t>Repouso santo nos dará.</a:t>
            </a:r>
          </a:p>
        </p:txBody>
      </p:sp>
    </p:spTree>
    <p:extLst>
      <p:ext uri="{BB962C8B-B14F-4D97-AF65-F5344CB8AC3E}">
        <p14:creationId xmlns:p14="http://schemas.microsoft.com/office/powerpoint/2010/main" val="1847036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92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LIDA SEMANAL FINDOU</vt:lpstr>
      <vt:lpstr>A LIDA SEMANAL FINDOU</vt:lpstr>
      <vt:lpstr>A LIDA SEMANAL FINDOU</vt:lpstr>
      <vt:lpstr>A LIDA SEMANAL FINDOU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2019-06-12T21:48:28Z</dcterms:modified>
</cp:coreProperties>
</file>

<file path=docProps/thumbnail.jpeg>
</file>